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0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8D995B-0902-4A14-B4CA-26842889AB3C}" type="datetimeFigureOut">
              <a:rPr lang="en-IN" smtClean="0"/>
              <a:t>27-10-2010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03BBBD-9223-40EC-8962-1F7A7E2F37B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1251520"/>
            <a:ext cx="7772400" cy="4979134"/>
          </a:xfrm>
        </p:spPr>
        <p:txBody>
          <a:bodyPr/>
          <a:lstStyle/>
          <a:p>
            <a:r>
              <a:rPr lang="en-IN" dirty="0"/>
              <a:t>Trouble Shooting for Injection </a:t>
            </a:r>
            <a:r>
              <a:rPr lang="en-IN" dirty="0" err="1"/>
              <a:t>Molding</a:t>
            </a:r>
            <a:r>
              <a:rPr lang="en-IN" dirty="0"/>
              <a:t> Process</a:t>
            </a:r>
          </a:p>
        </p:txBody>
      </p:sp>
    </p:spTree>
    <p:extLst>
      <p:ext uri="{BB962C8B-B14F-4D97-AF65-F5344CB8AC3E}">
        <p14:creationId xmlns:p14="http://schemas.microsoft.com/office/powerpoint/2010/main" val="243568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Type of trouble shooting in injection </a:t>
            </a:r>
            <a:r>
              <a:rPr lang="en-US" sz="3600" dirty="0" err="1" smtClean="0"/>
              <a:t>moulding</a:t>
            </a:r>
            <a:r>
              <a:rPr lang="en-US" sz="3600" dirty="0" smtClean="0"/>
              <a:t> machine</a:t>
            </a:r>
            <a:endParaRPr lang="en-IN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6283" y="1318022"/>
            <a:ext cx="84969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Black spots</a:t>
            </a:r>
          </a:p>
          <a:p>
            <a:r>
              <a:rPr lang="en-US" sz="2800" dirty="0" smtClean="0"/>
              <a:t>Description</a:t>
            </a:r>
            <a:r>
              <a:rPr lang="en-IN" sz="2800" dirty="0" smtClean="0"/>
              <a:t>:-Black spots appears as a dark spots in the mould part are usually  caused by thermal damage to the melt.</a:t>
            </a:r>
            <a:endParaRPr lang="en-US" sz="2800" dirty="0"/>
          </a:p>
          <a:p>
            <a:r>
              <a:rPr lang="en-US" sz="2800" dirty="0" smtClean="0"/>
              <a:t>Possible solution:-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2800" dirty="0" smtClean="0"/>
              <a:t>Decrease </a:t>
            </a:r>
            <a:r>
              <a:rPr lang="en-IN" sz="2800" dirty="0" smtClean="0"/>
              <a:t>the melt temperature.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2800" dirty="0" smtClean="0"/>
              <a:t>Decrease the overall cycle time.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2800" dirty="0" smtClean="0"/>
              <a:t>clean </a:t>
            </a:r>
            <a:r>
              <a:rPr lang="en-IN" sz="2800" dirty="0" smtClean="0"/>
              <a:t>the screw and barrel.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2800" dirty="0" smtClean="0"/>
              <a:t>Decrease the screw speed. High screw speeds may cause the material to degrade.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2800" dirty="0" smtClean="0"/>
              <a:t>Material may have too much regrind content.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51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354" y="260648"/>
            <a:ext cx="8892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Blister</a:t>
            </a:r>
          </a:p>
          <a:p>
            <a:r>
              <a:rPr lang="en-US" sz="2800" dirty="0" smtClean="0"/>
              <a:t>Description:- Blisters are hollows created on or in the </a:t>
            </a:r>
            <a:r>
              <a:rPr lang="en-US" sz="2800" dirty="0" err="1" smtClean="0"/>
              <a:t>mould</a:t>
            </a:r>
            <a:r>
              <a:rPr lang="en-US" sz="2800" dirty="0" smtClean="0"/>
              <a:t> part. In contrast to avoid this entrapped gas also appear near the walls.</a:t>
            </a:r>
          </a:p>
          <a:p>
            <a:endParaRPr lang="en-IN" sz="2800" dirty="0" smtClean="0"/>
          </a:p>
          <a:p>
            <a:r>
              <a:rPr lang="en-IN" sz="2800" dirty="0" smtClean="0"/>
              <a:t>Possible Solutions:-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melt temperature.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screw speed.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Dry material.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Increase back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Increase </a:t>
            </a:r>
            <a:r>
              <a:rPr lang="en-IN" sz="2800" dirty="0" err="1" smtClean="0"/>
              <a:t>mold</a:t>
            </a:r>
            <a:r>
              <a:rPr lang="en-IN" sz="2800" dirty="0" smtClean="0"/>
              <a:t> temperature.</a:t>
            </a:r>
          </a:p>
        </p:txBody>
      </p:sp>
    </p:spTree>
    <p:extLst>
      <p:ext uri="{BB962C8B-B14F-4D97-AF65-F5344CB8AC3E}">
        <p14:creationId xmlns:p14="http://schemas.microsoft.com/office/powerpoint/2010/main" val="219400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rittleness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04664" y="1124744"/>
            <a:ext cx="8587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Description:-</a:t>
            </a:r>
            <a:r>
              <a:rPr lang="en-IN" sz="2800" dirty="0" smtClean="0"/>
              <a:t>Brittleness is a condition where the part cracks or breaks at a much lower stress level than would normally be expected based on the virgin material properties.</a:t>
            </a:r>
          </a:p>
          <a:p>
            <a:endParaRPr lang="en-US" sz="2800" dirty="0" smtClean="0"/>
          </a:p>
          <a:p>
            <a:r>
              <a:rPr lang="en-US" sz="2800" dirty="0" smtClean="0"/>
              <a:t>Possible solution:-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Check for </a:t>
            </a:r>
            <a:r>
              <a:rPr lang="en-IN" sz="2800" dirty="0" smtClean="0"/>
              <a:t>material.</a:t>
            </a:r>
            <a:endParaRPr lang="en-IN" sz="28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amount of regrind use.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back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injection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Increase melt temperature.</a:t>
            </a:r>
          </a:p>
        </p:txBody>
      </p:sp>
    </p:spTree>
    <p:extLst>
      <p:ext uri="{BB962C8B-B14F-4D97-AF65-F5344CB8AC3E}">
        <p14:creationId xmlns:p14="http://schemas.microsoft.com/office/powerpoint/2010/main" val="41364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en-IN" dirty="0"/>
              <a:t>Bubbles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Description:-Bubbles are similar to blisters in that there is air entrapped in the </a:t>
            </a:r>
            <a:r>
              <a:rPr lang="en-IN" sz="2800" dirty="0" err="1" smtClean="0"/>
              <a:t>molded</a:t>
            </a:r>
            <a:r>
              <a:rPr lang="en-IN" sz="2800" dirty="0" smtClean="0"/>
              <a:t> part.</a:t>
            </a:r>
          </a:p>
          <a:p>
            <a:endParaRPr lang="en-US" sz="2800" dirty="0" smtClean="0"/>
          </a:p>
          <a:p>
            <a:r>
              <a:rPr lang="en-US" sz="2800" dirty="0" smtClean="0"/>
              <a:t>Possible solution:-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Decrease injection speed.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Decrease injection temperature.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Dry material further.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Increase injection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Increase number and/or size of vents.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21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Material Leakage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Description:- Material Leakage is usually caused by material forces overcoming the structural strength of the </a:t>
            </a:r>
            <a:r>
              <a:rPr lang="en-IN" sz="2800" dirty="0" err="1" smtClean="0"/>
              <a:t>mold</a:t>
            </a:r>
            <a:r>
              <a:rPr lang="en-IN" sz="2800" dirty="0" smtClean="0"/>
              <a:t>.</a:t>
            </a:r>
          </a:p>
          <a:p>
            <a:r>
              <a:rPr lang="en-US" sz="2800" dirty="0" smtClean="0"/>
              <a:t>Possible solution:-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Manifold locator is oversize.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Processing temperature may be too low causing increased pressure in the manifold.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Manifold locator may be </a:t>
            </a:r>
            <a:r>
              <a:rPr lang="en-IN" sz="2800" dirty="0" err="1" smtClean="0"/>
              <a:t>hobbed</a:t>
            </a:r>
            <a:r>
              <a:rPr lang="en-IN" sz="2800" dirty="0" smtClean="0"/>
              <a:t> into the </a:t>
            </a:r>
            <a:r>
              <a:rPr lang="en-IN" sz="2800" dirty="0" err="1" smtClean="0"/>
              <a:t>mold</a:t>
            </a:r>
            <a:r>
              <a:rPr lang="en-IN" sz="2800" dirty="0" smtClean="0"/>
              <a:t>. Decrease the force applied to the nozzle pad by the machine then repair the damaged area, then check and if necessary replace the locator.</a:t>
            </a:r>
          </a:p>
        </p:txBody>
      </p:sp>
    </p:spTree>
    <p:extLst>
      <p:ext uri="{BB962C8B-B14F-4D97-AF65-F5344CB8AC3E}">
        <p14:creationId xmlns:p14="http://schemas.microsoft.com/office/powerpoint/2010/main" val="12862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4" y="-20910"/>
            <a:ext cx="8229600" cy="1399032"/>
          </a:xfrm>
        </p:spPr>
        <p:txBody>
          <a:bodyPr/>
          <a:lstStyle/>
          <a:p>
            <a:r>
              <a:rPr lang="en-IN" dirty="0"/>
              <a:t>Excessive Flash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718" y="1196752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Description:- Excessive Flash is often seen near sealing faces, out of vent </a:t>
            </a:r>
            <a:r>
              <a:rPr lang="en-IN" sz="2800" dirty="0" smtClean="0"/>
              <a:t>or </a:t>
            </a:r>
            <a:r>
              <a:rPr lang="en-IN" sz="2800" dirty="0" smtClean="0"/>
              <a:t>down ejector pins. It appears as thin or sometimes thick sections of plastic where it would not be on a normal part.</a:t>
            </a:r>
          </a:p>
          <a:p>
            <a:r>
              <a:rPr lang="en-US" sz="2800" dirty="0" smtClean="0"/>
              <a:t>Possible </a:t>
            </a:r>
            <a:r>
              <a:rPr lang="en-US" sz="2800" dirty="0" err="1" smtClean="0"/>
              <a:t>solutuion</a:t>
            </a:r>
            <a:r>
              <a:rPr lang="en-US" sz="2800" dirty="0" smtClean="0"/>
              <a:t>:-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back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cylinder temperature.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injection hold time.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injection pressure.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IN" sz="2800" dirty="0" smtClean="0"/>
              <a:t>Decrease injection speed.</a:t>
            </a:r>
          </a:p>
        </p:txBody>
      </p:sp>
    </p:spTree>
    <p:extLst>
      <p:ext uri="{BB962C8B-B14F-4D97-AF65-F5344CB8AC3E}">
        <p14:creationId xmlns:p14="http://schemas.microsoft.com/office/powerpoint/2010/main" val="138150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66666" mc:Ignorable=""/>
      </a:dk2>
      <a:lt2>
        <a:srgbClr xmlns:mc="http://schemas.openxmlformats.org/markup-compatibility/2006" xmlns:a14="http://schemas.microsoft.com/office/drawing/2010/main" val="D2D2D2" mc:Ignorable=""/>
      </a:lt2>
      <a:accent1>
        <a:srgbClr xmlns:mc="http://schemas.openxmlformats.org/markup-compatibility/2006" xmlns:a14="http://schemas.microsoft.com/office/drawing/2010/main" val="FF388C" mc:Ignorable=""/>
      </a:accent1>
      <a:accent2>
        <a:srgbClr xmlns:mc="http://schemas.openxmlformats.org/markup-compatibility/2006" xmlns:a14="http://schemas.microsoft.com/office/drawing/2010/main" val="E40059" mc:Ignorable=""/>
      </a:accent2>
      <a:accent3>
        <a:srgbClr xmlns:mc="http://schemas.openxmlformats.org/markup-compatibility/2006" xmlns:a14="http://schemas.microsoft.com/office/drawing/2010/main" val="9C007F" mc:Ignorable=""/>
      </a:accent3>
      <a:accent4>
        <a:srgbClr xmlns:mc="http://schemas.openxmlformats.org/markup-compatibility/2006" xmlns:a14="http://schemas.microsoft.com/office/drawing/2010/main" val="68007F" mc:Ignorable=""/>
      </a:accent4>
      <a:accent5>
        <a:srgbClr xmlns:mc="http://schemas.openxmlformats.org/markup-compatibility/2006" xmlns:a14="http://schemas.microsoft.com/office/drawing/2010/main" val="005BD3" mc:Ignorable=""/>
      </a:accent5>
      <a:accent6>
        <a:srgbClr xmlns:mc="http://schemas.openxmlformats.org/markup-compatibility/2006" xmlns:a14="http://schemas.microsoft.com/office/drawing/2010/main" val="00349E" mc:Ignorable=""/>
      </a:accent6>
      <a:hlink>
        <a:srgbClr xmlns:mc="http://schemas.openxmlformats.org/markup-compatibility/2006" xmlns:a14="http://schemas.microsoft.com/office/drawing/2010/main" val="17BBFD" mc:Ignorable=""/>
      </a:hlink>
      <a:folHlink>
        <a:srgbClr xmlns:mc="http://schemas.openxmlformats.org/markup-compatibility/2006" xmlns:a14="http://schemas.microsoft.com/office/drawing/2010/main" val="FF79C2" mc:Ignorable="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374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Trouble Shooting for Injection Molding Process</vt:lpstr>
      <vt:lpstr>Type of trouble shooting in injection moulding machine</vt:lpstr>
      <vt:lpstr>PowerPoint Presentation</vt:lpstr>
      <vt:lpstr>Brittleness</vt:lpstr>
      <vt:lpstr>Bubbles</vt:lpstr>
      <vt:lpstr>Material Leakage</vt:lpstr>
      <vt:lpstr>Excessive Flash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 Shooting for Injection Molding Process</dc:title>
  <dc:creator>mohit</dc:creator>
  <cp:lastModifiedBy>mohit</cp:lastModifiedBy>
  <cp:revision>8</cp:revision>
  <dcterms:created xsi:type="dcterms:W3CDTF">2010-10-27T10:24:05Z</dcterms:created>
  <dcterms:modified xsi:type="dcterms:W3CDTF">2010-10-27T13:03:41Z</dcterms:modified>
</cp:coreProperties>
</file>